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65" r:id="rId2"/>
    <p:sldId id="267" r:id="rId3"/>
    <p:sldId id="268" r:id="rId4"/>
    <p:sldId id="256" r:id="rId5"/>
    <p:sldId id="257" r:id="rId6"/>
    <p:sldId id="258" r:id="rId7"/>
    <p:sldId id="264" r:id="rId8"/>
    <p:sldId id="259" r:id="rId9"/>
    <p:sldId id="270" r:id="rId10"/>
    <p:sldId id="271" r:id="rId11"/>
    <p:sldId id="272" r:id="rId12"/>
    <p:sldId id="273" r:id="rId13"/>
    <p:sldId id="274" r:id="rId14"/>
    <p:sldId id="269" r:id="rId15"/>
    <p:sldId id="262" r:id="rId16"/>
    <p:sldId id="260" r:id="rId17"/>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0759631F-BE15-4EEE-96F9-93F71869B96A}" type="datetimeFigureOut">
              <a:rPr lang="en-AU" smtClean="0"/>
              <a:t>7/12/2023</a:t>
            </a:fld>
            <a:endParaRPr lang="en-AU"/>
          </a:p>
        </p:txBody>
      </p:sp>
      <p:sp>
        <p:nvSpPr>
          <p:cNvPr id="4" name="Footer Placeholder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AU"/>
          </a:p>
        </p:txBody>
      </p:sp>
      <p:sp>
        <p:nvSpPr>
          <p:cNvPr id="5" name="Slide Number Placehold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511F5F57-BBAE-453B-A46D-5ECAB74FB4AD}" type="slidenum">
              <a:rPr lang="en-AU" smtClean="0"/>
              <a:t>‹#›</a:t>
            </a:fld>
            <a:endParaRPr lang="en-AU"/>
          </a:p>
        </p:txBody>
      </p:sp>
    </p:spTree>
    <p:extLst>
      <p:ext uri="{BB962C8B-B14F-4D97-AF65-F5344CB8AC3E}">
        <p14:creationId xmlns:p14="http://schemas.microsoft.com/office/powerpoint/2010/main" val="19042767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EBF764E-C9D0-44B7-8782-F92CF45FAD14}" type="datetimeFigureOut">
              <a:rPr lang="en-AU" smtClean="0"/>
              <a:t>7/12/2023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02F1A0-33DA-426B-907A-A87DAAFD2F4F}" type="slidenum">
              <a:rPr lang="en-AU" smtClean="0"/>
              <a:t>‹#›</a:t>
            </a:fld>
            <a:endParaRPr lang="en-AU"/>
          </a:p>
        </p:txBody>
      </p:sp>
    </p:spTree>
    <p:extLst>
      <p:ext uri="{BB962C8B-B14F-4D97-AF65-F5344CB8AC3E}">
        <p14:creationId xmlns:p14="http://schemas.microsoft.com/office/powerpoint/2010/main" val="470230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BF764E-C9D0-44B7-8782-F92CF45FAD14}" type="datetimeFigureOut">
              <a:rPr lang="en-AU" smtClean="0"/>
              <a:t>7/12/2023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02F1A0-33DA-426B-907A-A87DAAFD2F4F}" type="slidenum">
              <a:rPr lang="en-AU" smtClean="0"/>
              <a:t>‹#›</a:t>
            </a:fld>
            <a:endParaRPr lang="en-AU"/>
          </a:p>
        </p:txBody>
      </p:sp>
    </p:spTree>
    <p:extLst>
      <p:ext uri="{BB962C8B-B14F-4D97-AF65-F5344CB8AC3E}">
        <p14:creationId xmlns:p14="http://schemas.microsoft.com/office/powerpoint/2010/main" val="79591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BF764E-C9D0-44B7-8782-F92CF45FAD14}" type="datetimeFigureOut">
              <a:rPr lang="en-AU" smtClean="0"/>
              <a:t>7/12/2023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02F1A0-33DA-426B-907A-A87DAAFD2F4F}" type="slidenum">
              <a:rPr lang="en-AU" smtClean="0"/>
              <a:t>‹#›</a:t>
            </a:fld>
            <a:endParaRPr lang="en-AU"/>
          </a:p>
        </p:txBody>
      </p:sp>
    </p:spTree>
    <p:extLst>
      <p:ext uri="{BB962C8B-B14F-4D97-AF65-F5344CB8AC3E}">
        <p14:creationId xmlns:p14="http://schemas.microsoft.com/office/powerpoint/2010/main" val="3837218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BF764E-C9D0-44B7-8782-F92CF45FAD14}" type="datetimeFigureOut">
              <a:rPr lang="en-AU" smtClean="0"/>
              <a:t>7/12/2023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02F1A0-33DA-426B-907A-A87DAAFD2F4F}" type="slidenum">
              <a:rPr lang="en-AU" smtClean="0"/>
              <a:t>‹#›</a:t>
            </a:fld>
            <a:endParaRPr lang="en-AU"/>
          </a:p>
        </p:txBody>
      </p:sp>
    </p:spTree>
    <p:extLst>
      <p:ext uri="{BB962C8B-B14F-4D97-AF65-F5344CB8AC3E}">
        <p14:creationId xmlns:p14="http://schemas.microsoft.com/office/powerpoint/2010/main" val="1725682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BF764E-C9D0-44B7-8782-F92CF45FAD14}" type="datetimeFigureOut">
              <a:rPr lang="en-AU" smtClean="0"/>
              <a:t>7/12/2023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802F1A0-33DA-426B-907A-A87DAAFD2F4F}" type="slidenum">
              <a:rPr lang="en-AU" smtClean="0"/>
              <a:t>‹#›</a:t>
            </a:fld>
            <a:endParaRPr lang="en-AU"/>
          </a:p>
        </p:txBody>
      </p:sp>
    </p:spTree>
    <p:extLst>
      <p:ext uri="{BB962C8B-B14F-4D97-AF65-F5344CB8AC3E}">
        <p14:creationId xmlns:p14="http://schemas.microsoft.com/office/powerpoint/2010/main" val="191909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EBF764E-C9D0-44B7-8782-F92CF45FAD14}" type="datetimeFigureOut">
              <a:rPr lang="en-AU" smtClean="0"/>
              <a:t>7/12/2023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802F1A0-33DA-426B-907A-A87DAAFD2F4F}" type="slidenum">
              <a:rPr lang="en-AU" smtClean="0"/>
              <a:t>‹#›</a:t>
            </a:fld>
            <a:endParaRPr lang="en-AU"/>
          </a:p>
        </p:txBody>
      </p:sp>
    </p:spTree>
    <p:extLst>
      <p:ext uri="{BB962C8B-B14F-4D97-AF65-F5344CB8AC3E}">
        <p14:creationId xmlns:p14="http://schemas.microsoft.com/office/powerpoint/2010/main" val="221297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EBF764E-C9D0-44B7-8782-F92CF45FAD14}" type="datetimeFigureOut">
              <a:rPr lang="en-AU" smtClean="0"/>
              <a:t>7/12/2023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802F1A0-33DA-426B-907A-A87DAAFD2F4F}" type="slidenum">
              <a:rPr lang="en-AU" smtClean="0"/>
              <a:t>‹#›</a:t>
            </a:fld>
            <a:endParaRPr lang="en-AU"/>
          </a:p>
        </p:txBody>
      </p:sp>
    </p:spTree>
    <p:extLst>
      <p:ext uri="{BB962C8B-B14F-4D97-AF65-F5344CB8AC3E}">
        <p14:creationId xmlns:p14="http://schemas.microsoft.com/office/powerpoint/2010/main" val="327919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EBF764E-C9D0-44B7-8782-F92CF45FAD14}" type="datetimeFigureOut">
              <a:rPr lang="en-AU" smtClean="0"/>
              <a:t>7/12/2023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802F1A0-33DA-426B-907A-A87DAAFD2F4F}" type="slidenum">
              <a:rPr lang="en-AU" smtClean="0"/>
              <a:t>‹#›</a:t>
            </a:fld>
            <a:endParaRPr lang="en-AU"/>
          </a:p>
        </p:txBody>
      </p:sp>
    </p:spTree>
    <p:extLst>
      <p:ext uri="{BB962C8B-B14F-4D97-AF65-F5344CB8AC3E}">
        <p14:creationId xmlns:p14="http://schemas.microsoft.com/office/powerpoint/2010/main" val="34858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BF764E-C9D0-44B7-8782-F92CF45FAD14}" type="datetimeFigureOut">
              <a:rPr lang="en-AU" smtClean="0"/>
              <a:t>7/12/2023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802F1A0-33DA-426B-907A-A87DAAFD2F4F}" type="slidenum">
              <a:rPr lang="en-AU" smtClean="0"/>
              <a:t>‹#›</a:t>
            </a:fld>
            <a:endParaRPr lang="en-AU"/>
          </a:p>
        </p:txBody>
      </p:sp>
    </p:spTree>
    <p:extLst>
      <p:ext uri="{BB962C8B-B14F-4D97-AF65-F5344CB8AC3E}">
        <p14:creationId xmlns:p14="http://schemas.microsoft.com/office/powerpoint/2010/main" val="102377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F764E-C9D0-44B7-8782-F92CF45FAD14}" type="datetimeFigureOut">
              <a:rPr lang="en-AU" smtClean="0"/>
              <a:t>7/12/2023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802F1A0-33DA-426B-907A-A87DAAFD2F4F}" type="slidenum">
              <a:rPr lang="en-AU" smtClean="0"/>
              <a:t>‹#›</a:t>
            </a:fld>
            <a:endParaRPr lang="en-AU"/>
          </a:p>
        </p:txBody>
      </p:sp>
    </p:spTree>
    <p:extLst>
      <p:ext uri="{BB962C8B-B14F-4D97-AF65-F5344CB8AC3E}">
        <p14:creationId xmlns:p14="http://schemas.microsoft.com/office/powerpoint/2010/main" val="1172809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BF764E-C9D0-44B7-8782-F92CF45FAD14}" type="datetimeFigureOut">
              <a:rPr lang="en-AU" smtClean="0"/>
              <a:t>7/12/2023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802F1A0-33DA-426B-907A-A87DAAFD2F4F}" type="slidenum">
              <a:rPr lang="en-AU" smtClean="0"/>
              <a:t>‹#›</a:t>
            </a:fld>
            <a:endParaRPr lang="en-AU"/>
          </a:p>
        </p:txBody>
      </p:sp>
    </p:spTree>
    <p:extLst>
      <p:ext uri="{BB962C8B-B14F-4D97-AF65-F5344CB8AC3E}">
        <p14:creationId xmlns:p14="http://schemas.microsoft.com/office/powerpoint/2010/main" val="172070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F764E-C9D0-44B7-8782-F92CF45FAD14}" type="datetimeFigureOut">
              <a:rPr lang="en-AU" smtClean="0"/>
              <a:t>7/12/2023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2F1A0-33DA-426B-907A-A87DAAFD2F4F}" type="slidenum">
              <a:rPr lang="en-AU" smtClean="0"/>
              <a:t>‹#›</a:t>
            </a:fld>
            <a:endParaRPr lang="en-AU"/>
          </a:p>
        </p:txBody>
      </p:sp>
    </p:spTree>
    <p:extLst>
      <p:ext uri="{BB962C8B-B14F-4D97-AF65-F5344CB8AC3E}">
        <p14:creationId xmlns:p14="http://schemas.microsoft.com/office/powerpoint/2010/main" val="1580871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Luke 2:8-20</a:t>
            </a:r>
            <a:endParaRPr lang="en-AU" dirty="0"/>
          </a:p>
        </p:txBody>
      </p:sp>
      <p:sp>
        <p:nvSpPr>
          <p:cNvPr id="3" name="Content Placeholder 2"/>
          <p:cNvSpPr>
            <a:spLocks noGrp="1"/>
          </p:cNvSpPr>
          <p:nvPr>
            <p:ph idx="1"/>
          </p:nvPr>
        </p:nvSpPr>
        <p:spPr/>
        <p:txBody>
          <a:bodyPr/>
          <a:lstStyle/>
          <a:p>
            <a:pPr marL="0" indent="0">
              <a:buNone/>
            </a:pPr>
            <a:r>
              <a:rPr lang="en-AU" sz="3200" baseline="30000" dirty="0"/>
              <a:t>8</a:t>
            </a:r>
            <a:r>
              <a:rPr lang="en-AU" sz="3200" dirty="0"/>
              <a:t>And there were shepherds living out in the fields near by, keeping watch over their flocks at night. </a:t>
            </a:r>
            <a:r>
              <a:rPr lang="en-AU" sz="3200" baseline="30000" dirty="0"/>
              <a:t>9</a:t>
            </a:r>
            <a:r>
              <a:rPr lang="en-AU" sz="3200" dirty="0"/>
              <a:t>An angel of the Lord appeared to them, and the glory of the Lord shone around them, and they were terrified. </a:t>
            </a:r>
            <a:r>
              <a:rPr lang="en-AU" sz="3200" baseline="30000" dirty="0"/>
              <a:t>10</a:t>
            </a:r>
            <a:r>
              <a:rPr lang="en-AU" sz="3200" dirty="0"/>
              <a:t>But the angel said to them, “Do not be afraid. I bring you good news of great </a:t>
            </a:r>
            <a:r>
              <a:rPr lang="en-AU" sz="3200" b="1" dirty="0">
                <a:solidFill>
                  <a:srgbClr val="00B050"/>
                </a:solidFill>
              </a:rPr>
              <a:t>joy </a:t>
            </a:r>
            <a:r>
              <a:rPr lang="en-AU" sz="3200" dirty="0"/>
              <a:t>that will be for all the people. </a:t>
            </a:r>
            <a:r>
              <a:rPr lang="en-AU" sz="3200" baseline="30000" dirty="0"/>
              <a:t>11</a:t>
            </a:r>
            <a:r>
              <a:rPr lang="en-AU" sz="3200" dirty="0"/>
              <a:t>Today in the town of David a Saviour has been born to you; he is </a:t>
            </a:r>
            <a:r>
              <a:rPr lang="en-AU" sz="3200" dirty="0" smtClean="0"/>
              <a:t>Christ</a:t>
            </a:r>
            <a:r>
              <a:rPr lang="en-AU" sz="3200" i="1" baseline="30000" dirty="0" smtClean="0"/>
              <a:t> </a:t>
            </a:r>
            <a:r>
              <a:rPr lang="en-AU" sz="3200" dirty="0"/>
              <a:t>the Lord. </a:t>
            </a:r>
            <a:endParaRPr lang="en-AU" sz="3200" dirty="0" smtClean="0"/>
          </a:p>
          <a:p>
            <a:pPr marL="0" indent="0">
              <a:buNone/>
            </a:pPr>
            <a:r>
              <a:rPr lang="en-AU" sz="3200" baseline="30000" dirty="0" smtClean="0"/>
              <a:t>12</a:t>
            </a:r>
            <a:r>
              <a:rPr lang="en-AU" sz="3200" dirty="0" smtClean="0"/>
              <a:t>This </a:t>
            </a:r>
            <a:r>
              <a:rPr lang="en-AU" sz="3200" dirty="0"/>
              <a:t>will be a sign to you: You will find a baby wrapped in cloths and lying in a manger.” </a:t>
            </a:r>
          </a:p>
          <a:p>
            <a:endParaRPr lang="en-AU" dirty="0"/>
          </a:p>
        </p:txBody>
      </p:sp>
    </p:spTree>
    <p:extLst>
      <p:ext uri="{BB962C8B-B14F-4D97-AF65-F5344CB8AC3E}">
        <p14:creationId xmlns:p14="http://schemas.microsoft.com/office/powerpoint/2010/main" val="2544880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365125"/>
            <a:ext cx="11849099" cy="4625975"/>
          </a:xfrm>
        </p:spPr>
        <p:txBody>
          <a:bodyPr/>
          <a:lstStyle/>
          <a:p>
            <a:r>
              <a:rPr lang="en-AU" dirty="0" smtClean="0"/>
              <a:t>Joy </a:t>
            </a:r>
            <a:endParaRPr lang="en-AU" dirty="0"/>
          </a:p>
        </p:txBody>
      </p:sp>
      <p:pic>
        <p:nvPicPr>
          <p:cNvPr id="4" name="Content Placeholder 3"/>
          <p:cNvPicPr>
            <a:picLocks noGrp="1" noChangeAspect="1"/>
          </p:cNvPicPr>
          <p:nvPr>
            <p:ph idx="1"/>
          </p:nvPr>
        </p:nvPicPr>
        <p:blipFill>
          <a:blip r:embed="rId2"/>
          <a:stretch>
            <a:fillRect/>
          </a:stretch>
        </p:blipFill>
        <p:spPr>
          <a:xfrm>
            <a:off x="266700" y="902890"/>
            <a:ext cx="11849099" cy="5955110"/>
          </a:xfrm>
          <a:prstGeom prst="rect">
            <a:avLst/>
          </a:prstGeom>
        </p:spPr>
      </p:pic>
      <p:sp>
        <p:nvSpPr>
          <p:cNvPr id="3" name="TextBox 2"/>
          <p:cNvSpPr txBox="1"/>
          <p:nvPr/>
        </p:nvSpPr>
        <p:spPr>
          <a:xfrm>
            <a:off x="-228601" y="318958"/>
            <a:ext cx="11849099" cy="830997"/>
          </a:xfrm>
          <a:prstGeom prst="rect">
            <a:avLst/>
          </a:prstGeom>
          <a:noFill/>
        </p:spPr>
        <p:txBody>
          <a:bodyPr wrap="square" rtlCol="0">
            <a:spAutoFit/>
          </a:bodyPr>
          <a:lstStyle/>
          <a:p>
            <a:pPr algn="ctr"/>
            <a:r>
              <a:rPr lang="en-AU" sz="4800" b="1" dirty="0" smtClean="0">
                <a:solidFill>
                  <a:srgbClr val="00B050"/>
                </a:solidFill>
              </a:rPr>
              <a:t>Joy</a:t>
            </a:r>
            <a:r>
              <a:rPr lang="en-AU" sz="2800" dirty="0" smtClean="0"/>
              <a:t> in the first </a:t>
            </a:r>
            <a:r>
              <a:rPr lang="en-AU" sz="2800" dirty="0"/>
              <a:t>Christmas Story Luke 2:12-20    </a:t>
            </a:r>
            <a:endParaRPr lang="en-AU" sz="2800" dirty="0"/>
          </a:p>
        </p:txBody>
      </p:sp>
      <p:sp>
        <p:nvSpPr>
          <p:cNvPr id="5" name="TextBox 4"/>
          <p:cNvSpPr txBox="1"/>
          <p:nvPr/>
        </p:nvSpPr>
        <p:spPr>
          <a:xfrm>
            <a:off x="333375" y="888345"/>
            <a:ext cx="11782423" cy="523220"/>
          </a:xfrm>
          <a:prstGeom prst="rect">
            <a:avLst/>
          </a:prstGeom>
          <a:noFill/>
        </p:spPr>
        <p:txBody>
          <a:bodyPr wrap="square" rtlCol="0">
            <a:spAutoFit/>
          </a:bodyPr>
          <a:lstStyle/>
          <a:p>
            <a:endParaRPr lang="en-AU" sz="2800" dirty="0"/>
          </a:p>
        </p:txBody>
      </p:sp>
      <p:sp>
        <p:nvSpPr>
          <p:cNvPr id="6" name="TextBox 5"/>
          <p:cNvSpPr txBox="1"/>
          <p:nvPr/>
        </p:nvSpPr>
        <p:spPr>
          <a:xfrm>
            <a:off x="793506" y="1148557"/>
            <a:ext cx="11388967" cy="2505301"/>
          </a:xfrm>
          <a:prstGeom prst="rect">
            <a:avLst/>
          </a:prstGeom>
          <a:noFill/>
        </p:spPr>
        <p:txBody>
          <a:bodyPr wrap="square" rtlCol="0">
            <a:spAutoFit/>
          </a:bodyPr>
          <a:lstStyle/>
          <a:p>
            <a:r>
              <a:rPr lang="en-AU" sz="2800" b="1" dirty="0" smtClean="0">
                <a:solidFill>
                  <a:srgbClr val="FF0000"/>
                </a:solidFill>
              </a:rPr>
              <a:t>Angels         </a:t>
            </a:r>
            <a:r>
              <a:rPr lang="en-AU" sz="2800" baseline="30000" dirty="0"/>
              <a:t>13</a:t>
            </a:r>
            <a:r>
              <a:rPr lang="en-AU" sz="2800" dirty="0"/>
              <a:t>Suddenly a great company of the heavenly host appeared with the angel, praising God and saying, </a:t>
            </a:r>
          </a:p>
          <a:p>
            <a:r>
              <a:rPr lang="en-AU" sz="2800" dirty="0"/>
              <a:t> </a:t>
            </a:r>
            <a:r>
              <a:rPr lang="en-AU" sz="2800" baseline="30000" dirty="0" smtClean="0"/>
              <a:t>14</a:t>
            </a:r>
            <a:r>
              <a:rPr lang="en-AU" sz="2800" dirty="0" smtClean="0"/>
              <a:t>“Glory </a:t>
            </a:r>
            <a:r>
              <a:rPr lang="en-AU" sz="2800" dirty="0"/>
              <a:t>to God in the highest, </a:t>
            </a:r>
          </a:p>
          <a:p>
            <a:pPr>
              <a:lnSpc>
                <a:spcPct val="110000"/>
              </a:lnSpc>
            </a:pPr>
            <a:r>
              <a:rPr lang="en-AU" sz="2800" dirty="0"/>
              <a:t>and on earth peace to men on whom his favour rests.” </a:t>
            </a:r>
          </a:p>
          <a:p>
            <a:pPr>
              <a:lnSpc>
                <a:spcPct val="150000"/>
              </a:lnSpc>
            </a:pPr>
            <a:endParaRPr lang="en-AU" sz="2800" dirty="0"/>
          </a:p>
        </p:txBody>
      </p:sp>
      <p:sp>
        <p:nvSpPr>
          <p:cNvPr id="7" name="Explosion 1 6"/>
          <p:cNvSpPr/>
          <p:nvPr/>
        </p:nvSpPr>
        <p:spPr>
          <a:xfrm>
            <a:off x="1676400" y="2909396"/>
            <a:ext cx="7362825" cy="2224579"/>
          </a:xfrm>
          <a:prstGeom prst="irregularSeal1">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b="1" dirty="0" smtClean="0">
              <a:solidFill>
                <a:schemeClr val="tx1"/>
              </a:solidFill>
            </a:endParaRPr>
          </a:p>
          <a:p>
            <a:pPr algn="ctr"/>
            <a:r>
              <a:rPr lang="en-AU" sz="2800" b="1" i="1" dirty="0" smtClean="0">
                <a:solidFill>
                  <a:schemeClr val="tx1"/>
                </a:solidFill>
              </a:rPr>
              <a:t>Joy is a deeper sense of inner peace and assurance</a:t>
            </a:r>
          </a:p>
          <a:p>
            <a:pPr algn="ctr"/>
            <a:endParaRPr lang="en-AU" dirty="0"/>
          </a:p>
        </p:txBody>
      </p:sp>
    </p:spTree>
    <p:extLst>
      <p:ext uri="{BB962C8B-B14F-4D97-AF65-F5344CB8AC3E}">
        <p14:creationId xmlns:p14="http://schemas.microsoft.com/office/powerpoint/2010/main" val="2818861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365125"/>
            <a:ext cx="11849099" cy="4625975"/>
          </a:xfrm>
        </p:spPr>
        <p:txBody>
          <a:bodyPr/>
          <a:lstStyle/>
          <a:p>
            <a:r>
              <a:rPr lang="en-AU" dirty="0" smtClean="0"/>
              <a:t>Joy </a:t>
            </a:r>
            <a:endParaRPr lang="en-AU" dirty="0"/>
          </a:p>
        </p:txBody>
      </p:sp>
      <p:pic>
        <p:nvPicPr>
          <p:cNvPr id="4" name="Content Placeholder 3"/>
          <p:cNvPicPr>
            <a:picLocks noGrp="1" noChangeAspect="1"/>
          </p:cNvPicPr>
          <p:nvPr>
            <p:ph idx="1"/>
          </p:nvPr>
        </p:nvPicPr>
        <p:blipFill>
          <a:blip r:embed="rId2"/>
          <a:stretch>
            <a:fillRect/>
          </a:stretch>
        </p:blipFill>
        <p:spPr>
          <a:xfrm>
            <a:off x="266700" y="902890"/>
            <a:ext cx="11849099" cy="5955110"/>
          </a:xfrm>
          <a:prstGeom prst="rect">
            <a:avLst/>
          </a:prstGeom>
        </p:spPr>
      </p:pic>
      <p:sp>
        <p:nvSpPr>
          <p:cNvPr id="3" name="TextBox 2"/>
          <p:cNvSpPr txBox="1"/>
          <p:nvPr/>
        </p:nvSpPr>
        <p:spPr>
          <a:xfrm>
            <a:off x="-228601" y="318958"/>
            <a:ext cx="11849099" cy="830997"/>
          </a:xfrm>
          <a:prstGeom prst="rect">
            <a:avLst/>
          </a:prstGeom>
          <a:noFill/>
        </p:spPr>
        <p:txBody>
          <a:bodyPr wrap="square" rtlCol="0">
            <a:spAutoFit/>
          </a:bodyPr>
          <a:lstStyle/>
          <a:p>
            <a:pPr algn="ctr"/>
            <a:r>
              <a:rPr lang="en-AU" sz="4800" b="1" dirty="0" smtClean="0">
                <a:solidFill>
                  <a:srgbClr val="00B050"/>
                </a:solidFill>
              </a:rPr>
              <a:t>Joy</a:t>
            </a:r>
            <a:r>
              <a:rPr lang="en-AU" sz="2800" dirty="0" smtClean="0"/>
              <a:t> in the first Christmas </a:t>
            </a:r>
            <a:r>
              <a:rPr lang="en-AU" sz="2800" dirty="0"/>
              <a:t>Story Luke 2:12-20</a:t>
            </a:r>
            <a:endParaRPr lang="en-AU" sz="2800" dirty="0"/>
          </a:p>
        </p:txBody>
      </p:sp>
      <p:sp>
        <p:nvSpPr>
          <p:cNvPr id="5" name="TextBox 4"/>
          <p:cNvSpPr txBox="1"/>
          <p:nvPr/>
        </p:nvSpPr>
        <p:spPr>
          <a:xfrm>
            <a:off x="333375" y="888345"/>
            <a:ext cx="11782423" cy="523220"/>
          </a:xfrm>
          <a:prstGeom prst="rect">
            <a:avLst/>
          </a:prstGeom>
          <a:noFill/>
        </p:spPr>
        <p:txBody>
          <a:bodyPr wrap="square" rtlCol="0">
            <a:spAutoFit/>
          </a:bodyPr>
          <a:lstStyle/>
          <a:p>
            <a:endParaRPr lang="en-AU" sz="2800" dirty="0"/>
          </a:p>
        </p:txBody>
      </p:sp>
      <p:sp>
        <p:nvSpPr>
          <p:cNvPr id="6" name="TextBox 5"/>
          <p:cNvSpPr txBox="1"/>
          <p:nvPr/>
        </p:nvSpPr>
        <p:spPr>
          <a:xfrm>
            <a:off x="793506" y="1148557"/>
            <a:ext cx="11388967" cy="1384995"/>
          </a:xfrm>
          <a:prstGeom prst="rect">
            <a:avLst/>
          </a:prstGeom>
          <a:noFill/>
        </p:spPr>
        <p:txBody>
          <a:bodyPr wrap="square" rtlCol="0">
            <a:spAutoFit/>
          </a:bodyPr>
          <a:lstStyle/>
          <a:p>
            <a:r>
              <a:rPr lang="en-AU" sz="2800" b="1" dirty="0" smtClean="0">
                <a:solidFill>
                  <a:srgbClr val="FF0000"/>
                </a:solidFill>
              </a:rPr>
              <a:t>Shepherds       </a:t>
            </a:r>
            <a:r>
              <a:rPr lang="en-AU" sz="2800" baseline="30000" dirty="0"/>
              <a:t>17</a:t>
            </a:r>
            <a:r>
              <a:rPr lang="en-AU" sz="2800" dirty="0"/>
              <a:t>When they had seen him, they spread the word concerning what had been told them about this child, </a:t>
            </a:r>
            <a:r>
              <a:rPr lang="en-AU" sz="2800" baseline="30000" dirty="0"/>
              <a:t>18</a:t>
            </a:r>
            <a:r>
              <a:rPr lang="en-AU" sz="2800" dirty="0"/>
              <a:t>and all who heard it were amazed at what the shepherds said to them. </a:t>
            </a:r>
          </a:p>
        </p:txBody>
      </p:sp>
      <p:sp>
        <p:nvSpPr>
          <p:cNvPr id="7" name="Explosion 1 6"/>
          <p:cNvSpPr/>
          <p:nvPr/>
        </p:nvSpPr>
        <p:spPr>
          <a:xfrm>
            <a:off x="2252660" y="2491968"/>
            <a:ext cx="6886575" cy="2189163"/>
          </a:xfrm>
          <a:prstGeom prst="irregularSeal1">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b="1" dirty="0" smtClean="0">
              <a:solidFill>
                <a:schemeClr val="tx1"/>
              </a:solidFill>
            </a:endParaRPr>
          </a:p>
          <a:p>
            <a:pPr algn="ctr"/>
            <a:r>
              <a:rPr lang="en-AU" sz="2800" b="1" i="1" dirty="0" smtClean="0">
                <a:solidFill>
                  <a:schemeClr val="tx1"/>
                </a:solidFill>
              </a:rPr>
              <a:t>Joy is contagious</a:t>
            </a:r>
          </a:p>
          <a:p>
            <a:pPr algn="ctr"/>
            <a:endParaRPr lang="en-AU" dirty="0"/>
          </a:p>
        </p:txBody>
      </p:sp>
    </p:spTree>
    <p:extLst>
      <p:ext uri="{BB962C8B-B14F-4D97-AF65-F5344CB8AC3E}">
        <p14:creationId xmlns:p14="http://schemas.microsoft.com/office/powerpoint/2010/main" val="2689345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365125"/>
            <a:ext cx="11849099" cy="4625975"/>
          </a:xfrm>
        </p:spPr>
        <p:txBody>
          <a:bodyPr/>
          <a:lstStyle/>
          <a:p>
            <a:r>
              <a:rPr lang="en-AU" dirty="0" smtClean="0"/>
              <a:t>Joy </a:t>
            </a:r>
            <a:endParaRPr lang="en-AU" dirty="0"/>
          </a:p>
        </p:txBody>
      </p:sp>
      <p:pic>
        <p:nvPicPr>
          <p:cNvPr id="4" name="Content Placeholder 3"/>
          <p:cNvPicPr>
            <a:picLocks noGrp="1" noChangeAspect="1"/>
          </p:cNvPicPr>
          <p:nvPr>
            <p:ph idx="1"/>
          </p:nvPr>
        </p:nvPicPr>
        <p:blipFill>
          <a:blip r:embed="rId2"/>
          <a:stretch>
            <a:fillRect/>
          </a:stretch>
        </p:blipFill>
        <p:spPr>
          <a:xfrm>
            <a:off x="266700" y="902890"/>
            <a:ext cx="11849099" cy="5955110"/>
          </a:xfrm>
          <a:prstGeom prst="rect">
            <a:avLst/>
          </a:prstGeom>
        </p:spPr>
      </p:pic>
      <p:sp>
        <p:nvSpPr>
          <p:cNvPr id="3" name="TextBox 2"/>
          <p:cNvSpPr txBox="1"/>
          <p:nvPr/>
        </p:nvSpPr>
        <p:spPr>
          <a:xfrm>
            <a:off x="-228601" y="318958"/>
            <a:ext cx="11849099" cy="830997"/>
          </a:xfrm>
          <a:prstGeom prst="rect">
            <a:avLst/>
          </a:prstGeom>
          <a:noFill/>
        </p:spPr>
        <p:txBody>
          <a:bodyPr wrap="square" rtlCol="0">
            <a:spAutoFit/>
          </a:bodyPr>
          <a:lstStyle/>
          <a:p>
            <a:pPr algn="ctr"/>
            <a:r>
              <a:rPr lang="en-AU" sz="4800" b="1" dirty="0" smtClean="0">
                <a:solidFill>
                  <a:srgbClr val="00B050"/>
                </a:solidFill>
              </a:rPr>
              <a:t>Joy</a:t>
            </a:r>
            <a:r>
              <a:rPr lang="en-AU" sz="2800" dirty="0" smtClean="0"/>
              <a:t> in the first Christmas </a:t>
            </a:r>
            <a:r>
              <a:rPr lang="en-AU" sz="2800" dirty="0"/>
              <a:t>Story Luke 2:12-20  </a:t>
            </a:r>
            <a:endParaRPr lang="en-AU" sz="2800" dirty="0"/>
          </a:p>
        </p:txBody>
      </p:sp>
      <p:sp>
        <p:nvSpPr>
          <p:cNvPr id="5" name="TextBox 4"/>
          <p:cNvSpPr txBox="1"/>
          <p:nvPr/>
        </p:nvSpPr>
        <p:spPr>
          <a:xfrm>
            <a:off x="333375" y="888345"/>
            <a:ext cx="11782423" cy="523220"/>
          </a:xfrm>
          <a:prstGeom prst="rect">
            <a:avLst/>
          </a:prstGeom>
          <a:noFill/>
        </p:spPr>
        <p:txBody>
          <a:bodyPr wrap="square" rtlCol="0">
            <a:spAutoFit/>
          </a:bodyPr>
          <a:lstStyle/>
          <a:p>
            <a:endParaRPr lang="en-AU" sz="2800" dirty="0"/>
          </a:p>
        </p:txBody>
      </p:sp>
      <p:sp>
        <p:nvSpPr>
          <p:cNvPr id="6" name="TextBox 5"/>
          <p:cNvSpPr txBox="1"/>
          <p:nvPr/>
        </p:nvSpPr>
        <p:spPr>
          <a:xfrm>
            <a:off x="793506" y="1148557"/>
            <a:ext cx="11388967" cy="954107"/>
          </a:xfrm>
          <a:prstGeom prst="rect">
            <a:avLst/>
          </a:prstGeom>
          <a:noFill/>
        </p:spPr>
        <p:txBody>
          <a:bodyPr wrap="square" rtlCol="0">
            <a:spAutoFit/>
          </a:bodyPr>
          <a:lstStyle/>
          <a:p>
            <a:r>
              <a:rPr lang="en-AU" sz="2800" b="1" dirty="0" smtClean="0">
                <a:solidFill>
                  <a:srgbClr val="FF0000"/>
                </a:solidFill>
              </a:rPr>
              <a:t>Mary     </a:t>
            </a:r>
            <a:r>
              <a:rPr lang="en-AU" sz="2800" baseline="30000" dirty="0"/>
              <a:t>19</a:t>
            </a:r>
            <a:r>
              <a:rPr lang="en-AU" sz="2800" dirty="0"/>
              <a:t>But Mary treasured up all these things and pondered them in her heart</a:t>
            </a:r>
          </a:p>
        </p:txBody>
      </p:sp>
      <p:sp>
        <p:nvSpPr>
          <p:cNvPr id="7" name="Explosion 1 6"/>
          <p:cNvSpPr/>
          <p:nvPr/>
        </p:nvSpPr>
        <p:spPr>
          <a:xfrm>
            <a:off x="2252660" y="2491968"/>
            <a:ext cx="6886575" cy="2189163"/>
          </a:xfrm>
          <a:prstGeom prst="irregularSeal1">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b="1" dirty="0" smtClean="0">
              <a:solidFill>
                <a:schemeClr val="tx1"/>
              </a:solidFill>
            </a:endParaRPr>
          </a:p>
          <a:p>
            <a:pPr algn="ctr"/>
            <a:r>
              <a:rPr lang="en-AU" sz="2800" b="1" i="1" dirty="0" smtClean="0">
                <a:solidFill>
                  <a:schemeClr val="tx1"/>
                </a:solidFill>
              </a:rPr>
              <a:t>Joy can co-exist with sorrow</a:t>
            </a:r>
          </a:p>
          <a:p>
            <a:pPr algn="ctr"/>
            <a:endParaRPr lang="en-AU" dirty="0"/>
          </a:p>
        </p:txBody>
      </p:sp>
    </p:spTree>
    <p:extLst>
      <p:ext uri="{BB962C8B-B14F-4D97-AF65-F5344CB8AC3E}">
        <p14:creationId xmlns:p14="http://schemas.microsoft.com/office/powerpoint/2010/main" val="3143221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365125"/>
            <a:ext cx="11849099" cy="4625975"/>
          </a:xfrm>
        </p:spPr>
        <p:txBody>
          <a:bodyPr/>
          <a:lstStyle/>
          <a:p>
            <a:r>
              <a:rPr lang="en-AU" dirty="0" smtClean="0"/>
              <a:t>Joy </a:t>
            </a:r>
            <a:endParaRPr lang="en-AU" dirty="0"/>
          </a:p>
        </p:txBody>
      </p:sp>
      <p:pic>
        <p:nvPicPr>
          <p:cNvPr id="4" name="Content Placeholder 3"/>
          <p:cNvPicPr>
            <a:picLocks noGrp="1" noChangeAspect="1"/>
          </p:cNvPicPr>
          <p:nvPr>
            <p:ph idx="1"/>
          </p:nvPr>
        </p:nvPicPr>
        <p:blipFill>
          <a:blip r:embed="rId2"/>
          <a:stretch>
            <a:fillRect/>
          </a:stretch>
        </p:blipFill>
        <p:spPr>
          <a:xfrm>
            <a:off x="266700" y="902890"/>
            <a:ext cx="11849099" cy="5955110"/>
          </a:xfrm>
          <a:prstGeom prst="rect">
            <a:avLst/>
          </a:prstGeom>
        </p:spPr>
      </p:pic>
      <p:sp>
        <p:nvSpPr>
          <p:cNvPr id="3" name="TextBox 2"/>
          <p:cNvSpPr txBox="1"/>
          <p:nvPr/>
        </p:nvSpPr>
        <p:spPr>
          <a:xfrm>
            <a:off x="-228601" y="318958"/>
            <a:ext cx="11849099" cy="830997"/>
          </a:xfrm>
          <a:prstGeom prst="rect">
            <a:avLst/>
          </a:prstGeom>
          <a:noFill/>
        </p:spPr>
        <p:txBody>
          <a:bodyPr wrap="square" rtlCol="0">
            <a:spAutoFit/>
          </a:bodyPr>
          <a:lstStyle/>
          <a:p>
            <a:pPr algn="ctr"/>
            <a:r>
              <a:rPr lang="en-AU" sz="4800" b="1" dirty="0" smtClean="0">
                <a:solidFill>
                  <a:srgbClr val="00B050"/>
                </a:solidFill>
              </a:rPr>
              <a:t>Joy</a:t>
            </a:r>
            <a:r>
              <a:rPr lang="en-AU" sz="2800" dirty="0" smtClean="0"/>
              <a:t> in the first Christmas </a:t>
            </a:r>
            <a:r>
              <a:rPr lang="en-AU" sz="2800" dirty="0" smtClean="0"/>
              <a:t>Story  Matthew 2:1-12</a:t>
            </a:r>
            <a:endParaRPr lang="en-AU" sz="2800" dirty="0"/>
          </a:p>
        </p:txBody>
      </p:sp>
      <p:sp>
        <p:nvSpPr>
          <p:cNvPr id="5" name="TextBox 4"/>
          <p:cNvSpPr txBox="1"/>
          <p:nvPr/>
        </p:nvSpPr>
        <p:spPr>
          <a:xfrm>
            <a:off x="333375" y="888345"/>
            <a:ext cx="11782423" cy="523220"/>
          </a:xfrm>
          <a:prstGeom prst="rect">
            <a:avLst/>
          </a:prstGeom>
          <a:noFill/>
        </p:spPr>
        <p:txBody>
          <a:bodyPr wrap="square" rtlCol="0">
            <a:spAutoFit/>
          </a:bodyPr>
          <a:lstStyle/>
          <a:p>
            <a:endParaRPr lang="en-AU" sz="2800" dirty="0"/>
          </a:p>
        </p:txBody>
      </p:sp>
      <p:sp>
        <p:nvSpPr>
          <p:cNvPr id="6" name="TextBox 5"/>
          <p:cNvSpPr txBox="1"/>
          <p:nvPr/>
        </p:nvSpPr>
        <p:spPr>
          <a:xfrm>
            <a:off x="793506" y="1148557"/>
            <a:ext cx="11388967" cy="1815882"/>
          </a:xfrm>
          <a:prstGeom prst="rect">
            <a:avLst/>
          </a:prstGeom>
          <a:noFill/>
        </p:spPr>
        <p:txBody>
          <a:bodyPr wrap="square" rtlCol="0">
            <a:spAutoFit/>
          </a:bodyPr>
          <a:lstStyle/>
          <a:p>
            <a:r>
              <a:rPr lang="en-AU" sz="2800" b="1" dirty="0" smtClean="0">
                <a:solidFill>
                  <a:srgbClr val="FF0000"/>
                </a:solidFill>
              </a:rPr>
              <a:t>Wise Men    </a:t>
            </a:r>
            <a:r>
              <a:rPr lang="en-AU" sz="2800" baseline="30000" dirty="0"/>
              <a:t>10</a:t>
            </a:r>
            <a:r>
              <a:rPr lang="en-AU" sz="2800" dirty="0"/>
              <a:t>When they saw the star, they were </a:t>
            </a:r>
            <a:r>
              <a:rPr lang="en-AU" sz="2800" b="1" dirty="0">
                <a:solidFill>
                  <a:srgbClr val="00B050"/>
                </a:solidFill>
              </a:rPr>
              <a:t>overjoyed</a:t>
            </a:r>
            <a:r>
              <a:rPr lang="en-AU" sz="2800" dirty="0"/>
              <a:t>. </a:t>
            </a:r>
            <a:r>
              <a:rPr lang="en-AU" sz="2800" baseline="30000" dirty="0"/>
              <a:t>11</a:t>
            </a:r>
            <a:r>
              <a:rPr lang="en-AU" sz="2800" dirty="0"/>
              <a:t>On coming to the house, they saw the child with his mother Mary, and they bowed down and worshipped him. Then they opened their treasures and presented him with gifts of gold and of incense and of myrrh. </a:t>
            </a:r>
          </a:p>
        </p:txBody>
      </p:sp>
      <p:sp>
        <p:nvSpPr>
          <p:cNvPr id="7" name="Explosion 1 6"/>
          <p:cNvSpPr/>
          <p:nvPr/>
        </p:nvSpPr>
        <p:spPr>
          <a:xfrm>
            <a:off x="2252660" y="2816482"/>
            <a:ext cx="6886575" cy="2189163"/>
          </a:xfrm>
          <a:prstGeom prst="irregularSeal1">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b="1" dirty="0" smtClean="0">
              <a:solidFill>
                <a:schemeClr val="tx1"/>
              </a:solidFill>
            </a:endParaRPr>
          </a:p>
          <a:p>
            <a:pPr algn="ctr"/>
            <a:r>
              <a:rPr lang="en-AU" sz="2800" b="1" i="1" dirty="0" smtClean="0">
                <a:solidFill>
                  <a:schemeClr val="tx1"/>
                </a:solidFill>
              </a:rPr>
              <a:t>Joy is a choice</a:t>
            </a:r>
          </a:p>
          <a:p>
            <a:pPr algn="ctr"/>
            <a:endParaRPr lang="en-AU" dirty="0"/>
          </a:p>
        </p:txBody>
      </p:sp>
    </p:spTree>
    <p:extLst>
      <p:ext uri="{BB962C8B-B14F-4D97-AF65-F5344CB8AC3E}">
        <p14:creationId xmlns:p14="http://schemas.microsoft.com/office/powerpoint/2010/main" val="2847342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365125"/>
            <a:ext cx="11849099" cy="4625975"/>
          </a:xfrm>
        </p:spPr>
        <p:txBody>
          <a:bodyPr/>
          <a:lstStyle/>
          <a:p>
            <a:r>
              <a:rPr lang="en-AU" dirty="0" smtClean="0"/>
              <a:t>Joy </a:t>
            </a:r>
            <a:endParaRPr lang="en-AU" dirty="0"/>
          </a:p>
        </p:txBody>
      </p:sp>
      <p:pic>
        <p:nvPicPr>
          <p:cNvPr id="4" name="Content Placeholder 3"/>
          <p:cNvPicPr>
            <a:picLocks noGrp="1" noChangeAspect="1"/>
          </p:cNvPicPr>
          <p:nvPr>
            <p:ph idx="1"/>
          </p:nvPr>
        </p:nvPicPr>
        <p:blipFill>
          <a:blip r:embed="rId2"/>
          <a:stretch>
            <a:fillRect/>
          </a:stretch>
        </p:blipFill>
        <p:spPr>
          <a:xfrm>
            <a:off x="266700" y="902890"/>
            <a:ext cx="11849099" cy="5955110"/>
          </a:xfrm>
          <a:prstGeom prst="rect">
            <a:avLst/>
          </a:prstGeom>
        </p:spPr>
      </p:pic>
      <p:sp>
        <p:nvSpPr>
          <p:cNvPr id="3" name="TextBox 2"/>
          <p:cNvSpPr txBox="1"/>
          <p:nvPr/>
        </p:nvSpPr>
        <p:spPr>
          <a:xfrm>
            <a:off x="-228601" y="318958"/>
            <a:ext cx="11849099" cy="830997"/>
          </a:xfrm>
          <a:prstGeom prst="rect">
            <a:avLst/>
          </a:prstGeom>
          <a:noFill/>
        </p:spPr>
        <p:txBody>
          <a:bodyPr wrap="square" rtlCol="0">
            <a:spAutoFit/>
          </a:bodyPr>
          <a:lstStyle/>
          <a:p>
            <a:pPr algn="ctr"/>
            <a:r>
              <a:rPr lang="en-AU" sz="4800" b="1" dirty="0" smtClean="0">
                <a:solidFill>
                  <a:srgbClr val="00B050"/>
                </a:solidFill>
              </a:rPr>
              <a:t>Alex’s story of JOY</a:t>
            </a:r>
            <a:endParaRPr lang="en-AU" sz="2800" dirty="0"/>
          </a:p>
        </p:txBody>
      </p:sp>
      <p:sp>
        <p:nvSpPr>
          <p:cNvPr id="5" name="TextBox 4"/>
          <p:cNvSpPr txBox="1"/>
          <p:nvPr/>
        </p:nvSpPr>
        <p:spPr>
          <a:xfrm>
            <a:off x="333375" y="888345"/>
            <a:ext cx="11782423" cy="523220"/>
          </a:xfrm>
          <a:prstGeom prst="rect">
            <a:avLst/>
          </a:prstGeom>
          <a:noFill/>
        </p:spPr>
        <p:txBody>
          <a:bodyPr wrap="square" rtlCol="0">
            <a:spAutoFit/>
          </a:bodyPr>
          <a:lstStyle/>
          <a:p>
            <a:endParaRPr lang="en-AU" sz="2800" dirty="0"/>
          </a:p>
        </p:txBody>
      </p:sp>
    </p:spTree>
    <p:extLst>
      <p:ext uri="{BB962C8B-B14F-4D97-AF65-F5344CB8AC3E}">
        <p14:creationId xmlns:p14="http://schemas.microsoft.com/office/powerpoint/2010/main" val="3065845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6700" y="902890"/>
            <a:ext cx="11849099" cy="5955110"/>
          </a:xfrm>
          <a:prstGeom prst="rect">
            <a:avLst/>
          </a:prstGeom>
        </p:spPr>
      </p:pic>
      <p:pic>
        <p:nvPicPr>
          <p:cNvPr id="1028" name="Picture 4" descr="https://kmartau.mo.cloudinary.net/0c366d4a-28b0-40ca-aaed-86bdeb7f8776.jpg"/>
          <p:cNvPicPr>
            <a:picLocks noChangeAspect="1" noChangeArrowheads="1"/>
          </p:cNvPicPr>
          <p:nvPr/>
        </p:nvPicPr>
        <p:blipFill rotWithShape="1">
          <a:blip r:embed="rId3">
            <a:extLst>
              <a:ext uri="{28A0092B-C50C-407E-A947-70E740481C1C}">
                <a14:useLocalDpi xmlns:a14="http://schemas.microsoft.com/office/drawing/2010/main" val="0"/>
              </a:ext>
            </a:extLst>
          </a:blip>
          <a:srcRect l="7723" t="19833" r="7195" b="20332"/>
          <a:stretch/>
        </p:blipFill>
        <p:spPr bwMode="auto">
          <a:xfrm>
            <a:off x="28574" y="1135067"/>
            <a:ext cx="4886325" cy="34362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kmartau.mo.cloudinary.net/c4bc212d-faf3-4a22-94bb-c7efc08f7f70.jpg"/>
          <p:cNvPicPr>
            <a:picLocks noChangeAspect="1" noChangeArrowheads="1"/>
          </p:cNvPicPr>
          <p:nvPr/>
        </p:nvPicPr>
        <p:blipFill rotWithShape="1">
          <a:blip r:embed="rId4">
            <a:extLst>
              <a:ext uri="{28A0092B-C50C-407E-A947-70E740481C1C}">
                <a14:useLocalDpi xmlns:a14="http://schemas.microsoft.com/office/drawing/2010/main" val="0"/>
              </a:ext>
            </a:extLst>
          </a:blip>
          <a:srcRect l="6718" t="25750" r="6497" b="25500"/>
          <a:stretch/>
        </p:blipFill>
        <p:spPr bwMode="auto">
          <a:xfrm>
            <a:off x="4838698" y="381000"/>
            <a:ext cx="7277101" cy="40855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38698" y="2149576"/>
            <a:ext cx="2990852" cy="2677656"/>
          </a:xfrm>
          <a:prstGeom prst="rect">
            <a:avLst/>
          </a:prstGeom>
          <a:noFill/>
        </p:spPr>
        <p:txBody>
          <a:bodyPr wrap="square" rtlCol="0">
            <a:spAutoFit/>
          </a:bodyPr>
          <a:lstStyle/>
          <a:p>
            <a:pPr marL="457200" indent="-457200">
              <a:buFont typeface="Arial" panose="020B0604020202020204" pitchFamily="34" charset="0"/>
              <a:buChar char="•"/>
            </a:pPr>
            <a:r>
              <a:rPr lang="en-AU" sz="2800" dirty="0" smtClean="0"/>
              <a:t>to do list </a:t>
            </a:r>
          </a:p>
          <a:p>
            <a:pPr marL="457200" indent="-457200">
              <a:buFont typeface="Arial" panose="020B0604020202020204" pitchFamily="34" charset="0"/>
              <a:buChar char="•"/>
            </a:pPr>
            <a:r>
              <a:rPr lang="en-AU" sz="2800" dirty="0" smtClean="0"/>
              <a:t>IMPORTANT</a:t>
            </a:r>
          </a:p>
          <a:p>
            <a:pPr marL="457200" indent="-457200">
              <a:buFont typeface="Arial" panose="020B0604020202020204" pitchFamily="34" charset="0"/>
              <a:buChar char="•"/>
            </a:pPr>
            <a:r>
              <a:rPr lang="en-AU" sz="2800" dirty="0" smtClean="0"/>
              <a:t>Take Note</a:t>
            </a:r>
          </a:p>
          <a:p>
            <a:pPr marL="457200" indent="-457200">
              <a:buFont typeface="Arial" panose="020B0604020202020204" pitchFamily="34" charset="0"/>
              <a:buChar char="•"/>
            </a:pPr>
            <a:r>
              <a:rPr lang="en-AU" sz="2800" dirty="0" smtClean="0"/>
              <a:t>Creation</a:t>
            </a:r>
          </a:p>
          <a:p>
            <a:pPr marL="457200" indent="-457200">
              <a:buFont typeface="Arial" panose="020B0604020202020204" pitchFamily="34" charset="0"/>
              <a:buChar char="•"/>
            </a:pPr>
            <a:r>
              <a:rPr lang="en-AU" sz="2800" dirty="0" smtClean="0"/>
              <a:t>Blank pages</a:t>
            </a:r>
          </a:p>
          <a:p>
            <a:r>
              <a:rPr lang="en-AU" sz="2800" dirty="0"/>
              <a:t> </a:t>
            </a:r>
            <a:r>
              <a:rPr lang="en-AU" sz="2800" dirty="0" smtClean="0"/>
              <a:t>     large and small </a:t>
            </a:r>
            <a:endParaRPr lang="en-AU" sz="2800" dirty="0"/>
          </a:p>
        </p:txBody>
      </p:sp>
    </p:spTree>
    <p:extLst>
      <p:ext uri="{BB962C8B-B14F-4D97-AF65-F5344CB8AC3E}">
        <p14:creationId xmlns:p14="http://schemas.microsoft.com/office/powerpoint/2010/main" val="1785427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49" y="1818786"/>
            <a:ext cx="10515600" cy="1325563"/>
          </a:xfrm>
        </p:spPr>
        <p:txBody>
          <a:bodyPr/>
          <a:lstStyle/>
          <a:p>
            <a:endParaRPr lang="en-AU" dirty="0"/>
          </a:p>
        </p:txBody>
      </p:sp>
      <p:pic>
        <p:nvPicPr>
          <p:cNvPr id="4" name="Content Placeholder 3"/>
          <p:cNvPicPr>
            <a:picLocks noGrp="1" noChangeAspect="1"/>
          </p:cNvPicPr>
          <p:nvPr>
            <p:ph idx="1"/>
          </p:nvPr>
        </p:nvPicPr>
        <p:blipFill>
          <a:blip r:embed="rId2"/>
          <a:stretch>
            <a:fillRect/>
          </a:stretch>
        </p:blipFill>
        <p:spPr>
          <a:xfrm>
            <a:off x="266700" y="902890"/>
            <a:ext cx="11849099" cy="5955110"/>
          </a:xfrm>
          <a:prstGeom prst="rect">
            <a:avLst/>
          </a:prstGeom>
        </p:spPr>
      </p:pic>
      <p:sp>
        <p:nvSpPr>
          <p:cNvPr id="3" name="TextBox 2"/>
          <p:cNvSpPr txBox="1"/>
          <p:nvPr/>
        </p:nvSpPr>
        <p:spPr>
          <a:xfrm>
            <a:off x="726831" y="1547446"/>
            <a:ext cx="11136923" cy="1569660"/>
          </a:xfrm>
          <a:prstGeom prst="rect">
            <a:avLst/>
          </a:prstGeom>
          <a:noFill/>
        </p:spPr>
        <p:txBody>
          <a:bodyPr wrap="square" rtlCol="0">
            <a:spAutoFit/>
          </a:bodyPr>
          <a:lstStyle/>
          <a:p>
            <a:pPr algn="ctr"/>
            <a:r>
              <a:rPr lang="en-AU" sz="3200" dirty="0" smtClean="0"/>
              <a:t>How can we experience</a:t>
            </a:r>
            <a:r>
              <a:rPr lang="en-AU" sz="3200" b="1" dirty="0" smtClean="0">
                <a:solidFill>
                  <a:srgbClr val="00B050"/>
                </a:solidFill>
              </a:rPr>
              <a:t> joy </a:t>
            </a:r>
            <a:r>
              <a:rPr lang="en-AU" sz="3200" dirty="0" smtClean="0"/>
              <a:t>in difficult times?</a:t>
            </a:r>
          </a:p>
          <a:p>
            <a:pPr algn="ctr"/>
            <a:endParaRPr lang="en-AU" sz="3200" dirty="0"/>
          </a:p>
          <a:p>
            <a:pPr algn="ctr"/>
            <a:r>
              <a:rPr lang="en-AU" sz="3200" dirty="0" smtClean="0"/>
              <a:t>How  can we cultivate</a:t>
            </a:r>
            <a:r>
              <a:rPr lang="en-AU" sz="3200" b="1" dirty="0" smtClean="0">
                <a:solidFill>
                  <a:srgbClr val="00B050"/>
                </a:solidFill>
              </a:rPr>
              <a:t> joy </a:t>
            </a:r>
            <a:r>
              <a:rPr lang="en-AU" sz="3200" dirty="0" smtClean="0"/>
              <a:t>in our daily lives?</a:t>
            </a:r>
            <a:endParaRPr lang="en-AU" sz="3200" dirty="0"/>
          </a:p>
        </p:txBody>
      </p:sp>
    </p:spTree>
    <p:extLst>
      <p:ext uri="{BB962C8B-B14F-4D97-AF65-F5344CB8AC3E}">
        <p14:creationId xmlns:p14="http://schemas.microsoft.com/office/powerpoint/2010/main" val="1690968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Luke 2:8-20</a:t>
            </a:r>
            <a:endParaRPr lang="en-AU" dirty="0"/>
          </a:p>
        </p:txBody>
      </p:sp>
      <p:sp>
        <p:nvSpPr>
          <p:cNvPr id="3" name="Content Placeholder 2"/>
          <p:cNvSpPr>
            <a:spLocks noGrp="1"/>
          </p:cNvSpPr>
          <p:nvPr>
            <p:ph idx="1"/>
          </p:nvPr>
        </p:nvSpPr>
        <p:spPr/>
        <p:txBody>
          <a:bodyPr>
            <a:normAutofit fontScale="92500" lnSpcReduction="10000"/>
          </a:bodyPr>
          <a:lstStyle/>
          <a:p>
            <a:pPr marL="0" indent="0">
              <a:buNone/>
            </a:pPr>
            <a:r>
              <a:rPr lang="en-AU" sz="3200" baseline="30000" dirty="0"/>
              <a:t>13</a:t>
            </a:r>
            <a:r>
              <a:rPr lang="en-AU" sz="3200" dirty="0"/>
              <a:t>Suddenly a great company of the heavenly host appeared with the angel, praising God and saying, </a:t>
            </a:r>
          </a:p>
          <a:p>
            <a:pPr marL="0" indent="0">
              <a:buNone/>
            </a:pPr>
            <a:r>
              <a:rPr lang="en-AU" sz="3200" dirty="0"/>
              <a:t> </a:t>
            </a:r>
          </a:p>
          <a:p>
            <a:pPr marL="0" indent="0">
              <a:lnSpc>
                <a:spcPct val="110000"/>
              </a:lnSpc>
              <a:spcBef>
                <a:spcPts val="0"/>
              </a:spcBef>
              <a:buNone/>
            </a:pPr>
            <a:r>
              <a:rPr lang="en-AU" sz="3200" baseline="30000" dirty="0" smtClean="0"/>
              <a:t>14</a:t>
            </a:r>
            <a:r>
              <a:rPr lang="en-AU" sz="3200" dirty="0" smtClean="0"/>
              <a:t>“Glory </a:t>
            </a:r>
            <a:r>
              <a:rPr lang="en-AU" sz="3200" dirty="0"/>
              <a:t>to God in the highest, </a:t>
            </a:r>
          </a:p>
          <a:p>
            <a:pPr marL="0" indent="0">
              <a:lnSpc>
                <a:spcPct val="110000"/>
              </a:lnSpc>
              <a:spcBef>
                <a:spcPts val="0"/>
              </a:spcBef>
              <a:buNone/>
            </a:pPr>
            <a:r>
              <a:rPr lang="en-AU" sz="3200" dirty="0" smtClean="0"/>
              <a:t>and </a:t>
            </a:r>
            <a:r>
              <a:rPr lang="en-AU" sz="3200" dirty="0"/>
              <a:t>on earth peace to men on whom his favour rests.” </a:t>
            </a:r>
          </a:p>
          <a:p>
            <a:pPr marL="0" indent="0">
              <a:buNone/>
            </a:pPr>
            <a:r>
              <a:rPr lang="en-AU" sz="3200" dirty="0"/>
              <a:t> </a:t>
            </a:r>
          </a:p>
          <a:p>
            <a:pPr marL="0" indent="0">
              <a:buNone/>
            </a:pPr>
            <a:r>
              <a:rPr lang="en-AU" sz="3200" baseline="30000" dirty="0" smtClean="0"/>
              <a:t>15</a:t>
            </a:r>
            <a:r>
              <a:rPr lang="en-AU" sz="3200" dirty="0" smtClean="0"/>
              <a:t>When </a:t>
            </a:r>
            <a:r>
              <a:rPr lang="en-AU" sz="3200" dirty="0"/>
              <a:t>the angels had left them and gone into heaven, the shepherds said to one another, “Let’s go to Bethlehem and see this thing that has happened, which the Lord has told us about.” </a:t>
            </a:r>
          </a:p>
          <a:p>
            <a:pPr marL="0" indent="0">
              <a:buNone/>
            </a:pPr>
            <a:endParaRPr lang="en-AU" dirty="0"/>
          </a:p>
        </p:txBody>
      </p:sp>
    </p:spTree>
    <p:extLst>
      <p:ext uri="{BB962C8B-B14F-4D97-AF65-F5344CB8AC3E}">
        <p14:creationId xmlns:p14="http://schemas.microsoft.com/office/powerpoint/2010/main" val="1208470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Luke 2:8-20</a:t>
            </a:r>
            <a:endParaRPr lang="en-AU" dirty="0"/>
          </a:p>
        </p:txBody>
      </p:sp>
      <p:sp>
        <p:nvSpPr>
          <p:cNvPr id="3" name="Content Placeholder 2"/>
          <p:cNvSpPr>
            <a:spLocks noGrp="1"/>
          </p:cNvSpPr>
          <p:nvPr>
            <p:ph idx="1"/>
          </p:nvPr>
        </p:nvSpPr>
        <p:spPr/>
        <p:txBody>
          <a:bodyPr>
            <a:normAutofit/>
          </a:bodyPr>
          <a:lstStyle/>
          <a:p>
            <a:pPr marL="0" indent="0">
              <a:buNone/>
            </a:pPr>
            <a:r>
              <a:rPr lang="en-AU" sz="3200" baseline="30000" dirty="0"/>
              <a:t>16</a:t>
            </a:r>
            <a:r>
              <a:rPr lang="en-AU" sz="3200" dirty="0"/>
              <a:t>So they hurried off and found Mary and Joseph, and the baby, who was lying in the manger. </a:t>
            </a:r>
            <a:r>
              <a:rPr lang="en-AU" sz="3200" baseline="30000" dirty="0"/>
              <a:t>17</a:t>
            </a:r>
            <a:r>
              <a:rPr lang="en-AU" sz="3200" dirty="0"/>
              <a:t>When they had seen him, they spread the word concerning what had been told them about this child, </a:t>
            </a:r>
            <a:r>
              <a:rPr lang="en-AU" sz="3200" baseline="30000" dirty="0"/>
              <a:t>18</a:t>
            </a:r>
            <a:r>
              <a:rPr lang="en-AU" sz="3200" dirty="0"/>
              <a:t>and all who heard it were amazed at what the shepherds said to them. </a:t>
            </a:r>
            <a:endParaRPr lang="en-AU" sz="3200" dirty="0" smtClean="0"/>
          </a:p>
          <a:p>
            <a:pPr marL="0" indent="0">
              <a:buNone/>
            </a:pPr>
            <a:r>
              <a:rPr lang="en-AU" sz="3200" baseline="30000" dirty="0" smtClean="0"/>
              <a:t>19</a:t>
            </a:r>
            <a:r>
              <a:rPr lang="en-AU" sz="3200" dirty="0" smtClean="0"/>
              <a:t>But </a:t>
            </a:r>
            <a:r>
              <a:rPr lang="en-AU" sz="3200" dirty="0"/>
              <a:t>Mary treasured up all these things and pondered them in her heart. </a:t>
            </a:r>
            <a:r>
              <a:rPr lang="en-AU" sz="3200" baseline="30000" dirty="0"/>
              <a:t>20</a:t>
            </a:r>
            <a:r>
              <a:rPr lang="en-AU" sz="3200" dirty="0"/>
              <a:t>The shepherds returned, glorifying and praising God for all the things they had heard and seen, which were just as they had been told. </a:t>
            </a:r>
            <a:endParaRPr lang="en-AU" dirty="0"/>
          </a:p>
        </p:txBody>
      </p:sp>
    </p:spTree>
    <p:extLst>
      <p:ext uri="{BB962C8B-B14F-4D97-AF65-F5344CB8AC3E}">
        <p14:creationId xmlns:p14="http://schemas.microsoft.com/office/powerpoint/2010/main" val="332190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3519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6186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1450" y="872330"/>
            <a:ext cx="11849099" cy="5955110"/>
          </a:xfrm>
          <a:prstGeom prst="rect">
            <a:avLst/>
          </a:prstGeom>
        </p:spPr>
      </p:pic>
      <p:pic>
        <p:nvPicPr>
          <p:cNvPr id="6" name="Picture 5"/>
          <p:cNvPicPr>
            <a:picLocks noChangeAspect="1"/>
          </p:cNvPicPr>
          <p:nvPr/>
        </p:nvPicPr>
        <p:blipFill>
          <a:blip r:embed="rId3"/>
          <a:stretch>
            <a:fillRect/>
          </a:stretch>
        </p:blipFill>
        <p:spPr>
          <a:xfrm>
            <a:off x="7829549" y="114299"/>
            <a:ext cx="3629026" cy="4838701"/>
          </a:xfrm>
          <a:prstGeom prst="rect">
            <a:avLst/>
          </a:prstGeom>
        </p:spPr>
      </p:pic>
    </p:spTree>
    <p:extLst>
      <p:ext uri="{BB962C8B-B14F-4D97-AF65-F5344CB8AC3E}">
        <p14:creationId xmlns:p14="http://schemas.microsoft.com/office/powerpoint/2010/main" val="3362347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1450" y="656430"/>
            <a:ext cx="11849099" cy="5955110"/>
          </a:xfrm>
          <a:prstGeom prst="rect">
            <a:avLst/>
          </a:prstGeom>
        </p:spPr>
      </p:pic>
      <p:pic>
        <p:nvPicPr>
          <p:cNvPr id="6" name="Picture 5"/>
          <p:cNvPicPr>
            <a:picLocks noChangeAspect="1"/>
          </p:cNvPicPr>
          <p:nvPr/>
        </p:nvPicPr>
        <p:blipFill>
          <a:blip r:embed="rId3"/>
          <a:stretch>
            <a:fillRect/>
          </a:stretch>
        </p:blipFill>
        <p:spPr>
          <a:xfrm>
            <a:off x="7829549" y="114299"/>
            <a:ext cx="3629026" cy="4838701"/>
          </a:xfrm>
          <a:prstGeom prst="rect">
            <a:avLst/>
          </a:prstGeom>
        </p:spPr>
      </p:pic>
      <p:pic>
        <p:nvPicPr>
          <p:cNvPr id="2050" name="Picture 2" descr="A PATH TO QUIET JOY - Global Partn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471486"/>
            <a:ext cx="5692934" cy="354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625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365125"/>
            <a:ext cx="11849099" cy="4625975"/>
          </a:xfrm>
        </p:spPr>
        <p:txBody>
          <a:bodyPr/>
          <a:lstStyle/>
          <a:p>
            <a:r>
              <a:rPr lang="en-AU" dirty="0" smtClean="0"/>
              <a:t>Joy </a:t>
            </a:r>
            <a:endParaRPr lang="en-AU" dirty="0"/>
          </a:p>
        </p:txBody>
      </p:sp>
      <p:pic>
        <p:nvPicPr>
          <p:cNvPr id="4" name="Content Placeholder 3"/>
          <p:cNvPicPr>
            <a:picLocks noGrp="1" noChangeAspect="1"/>
          </p:cNvPicPr>
          <p:nvPr>
            <p:ph idx="1"/>
          </p:nvPr>
        </p:nvPicPr>
        <p:blipFill>
          <a:blip r:embed="rId2"/>
          <a:stretch>
            <a:fillRect/>
          </a:stretch>
        </p:blipFill>
        <p:spPr>
          <a:xfrm>
            <a:off x="266700" y="902890"/>
            <a:ext cx="11849099" cy="5955110"/>
          </a:xfrm>
          <a:prstGeom prst="rect">
            <a:avLst/>
          </a:prstGeom>
        </p:spPr>
      </p:pic>
      <p:sp>
        <p:nvSpPr>
          <p:cNvPr id="3" name="TextBox 2"/>
          <p:cNvSpPr txBox="1"/>
          <p:nvPr/>
        </p:nvSpPr>
        <p:spPr>
          <a:xfrm>
            <a:off x="-228601" y="318958"/>
            <a:ext cx="11849099" cy="830997"/>
          </a:xfrm>
          <a:prstGeom prst="rect">
            <a:avLst/>
          </a:prstGeom>
          <a:noFill/>
        </p:spPr>
        <p:txBody>
          <a:bodyPr wrap="square" rtlCol="0">
            <a:spAutoFit/>
          </a:bodyPr>
          <a:lstStyle/>
          <a:p>
            <a:pPr algn="ctr"/>
            <a:r>
              <a:rPr lang="en-AU" sz="4800" b="1" dirty="0" smtClean="0">
                <a:solidFill>
                  <a:srgbClr val="00B050"/>
                </a:solidFill>
              </a:rPr>
              <a:t>Joy</a:t>
            </a:r>
            <a:r>
              <a:rPr lang="en-AU" sz="2800" dirty="0" smtClean="0"/>
              <a:t> in the first Christmas Story</a:t>
            </a:r>
            <a:endParaRPr lang="en-AU" sz="2800" dirty="0"/>
          </a:p>
        </p:txBody>
      </p:sp>
      <p:sp>
        <p:nvSpPr>
          <p:cNvPr id="5" name="TextBox 4"/>
          <p:cNvSpPr txBox="1"/>
          <p:nvPr/>
        </p:nvSpPr>
        <p:spPr>
          <a:xfrm>
            <a:off x="333375" y="888345"/>
            <a:ext cx="11782423" cy="523220"/>
          </a:xfrm>
          <a:prstGeom prst="rect">
            <a:avLst/>
          </a:prstGeom>
          <a:noFill/>
        </p:spPr>
        <p:txBody>
          <a:bodyPr wrap="square" rtlCol="0">
            <a:spAutoFit/>
          </a:bodyPr>
          <a:lstStyle/>
          <a:p>
            <a:endParaRPr lang="en-AU" sz="2800" dirty="0"/>
          </a:p>
        </p:txBody>
      </p:sp>
      <p:sp>
        <p:nvSpPr>
          <p:cNvPr id="6" name="TextBox 5"/>
          <p:cNvSpPr txBox="1"/>
          <p:nvPr/>
        </p:nvSpPr>
        <p:spPr>
          <a:xfrm>
            <a:off x="726831" y="1086753"/>
            <a:ext cx="11388967" cy="3754874"/>
          </a:xfrm>
          <a:prstGeom prst="rect">
            <a:avLst/>
          </a:prstGeom>
          <a:noFill/>
        </p:spPr>
        <p:txBody>
          <a:bodyPr wrap="square" rtlCol="0">
            <a:spAutoFit/>
          </a:bodyPr>
          <a:lstStyle/>
          <a:p>
            <a:pPr>
              <a:lnSpc>
                <a:spcPct val="150000"/>
              </a:lnSpc>
            </a:pPr>
            <a:r>
              <a:rPr lang="en-AU" sz="2800" b="1" dirty="0" smtClean="0">
                <a:solidFill>
                  <a:srgbClr val="FF0000"/>
                </a:solidFill>
              </a:rPr>
              <a:t>Angel</a:t>
            </a:r>
            <a:r>
              <a:rPr lang="en-AU" sz="2800" dirty="0" smtClean="0"/>
              <a:t>     I bring you good news of great joy</a:t>
            </a:r>
          </a:p>
          <a:p>
            <a:pPr>
              <a:lnSpc>
                <a:spcPct val="150000"/>
              </a:lnSpc>
            </a:pPr>
            <a:r>
              <a:rPr lang="en-AU" sz="2800" b="1" dirty="0" smtClean="0">
                <a:solidFill>
                  <a:srgbClr val="FF0000"/>
                </a:solidFill>
              </a:rPr>
              <a:t>A</a:t>
            </a:r>
            <a:r>
              <a:rPr lang="en-AU" sz="2800" b="1" dirty="0">
                <a:solidFill>
                  <a:srgbClr val="FF0000"/>
                </a:solidFill>
              </a:rPr>
              <a:t>ngels  </a:t>
            </a:r>
            <a:r>
              <a:rPr lang="en-AU" sz="2800" dirty="0" smtClean="0"/>
              <a:t>  Great heavenly host praising God -  Glory to God</a:t>
            </a:r>
          </a:p>
          <a:p>
            <a:pPr>
              <a:lnSpc>
                <a:spcPct val="150000"/>
              </a:lnSpc>
            </a:pPr>
            <a:r>
              <a:rPr lang="en-AU" sz="2800" b="1" dirty="0" smtClean="0">
                <a:solidFill>
                  <a:srgbClr val="FF0000"/>
                </a:solidFill>
              </a:rPr>
              <a:t>Shepherds </a:t>
            </a:r>
            <a:r>
              <a:rPr lang="en-AU" sz="2800" dirty="0" smtClean="0"/>
              <a:t>   Glorifying and praising God</a:t>
            </a:r>
          </a:p>
          <a:p>
            <a:pPr>
              <a:lnSpc>
                <a:spcPct val="150000"/>
              </a:lnSpc>
            </a:pPr>
            <a:r>
              <a:rPr lang="en-AU" sz="2800" b="1" dirty="0" smtClean="0">
                <a:solidFill>
                  <a:srgbClr val="FF0000"/>
                </a:solidFill>
              </a:rPr>
              <a:t>Mary</a:t>
            </a:r>
            <a:r>
              <a:rPr lang="en-AU" sz="2800" dirty="0" smtClean="0"/>
              <a:t>  Treasured up all these things and pondered them in her heart</a:t>
            </a:r>
          </a:p>
          <a:p>
            <a:pPr>
              <a:lnSpc>
                <a:spcPct val="150000"/>
              </a:lnSpc>
            </a:pPr>
            <a:r>
              <a:rPr lang="en-AU" sz="2800" b="1" dirty="0" smtClean="0">
                <a:solidFill>
                  <a:srgbClr val="FF0000"/>
                </a:solidFill>
              </a:rPr>
              <a:t>Wise Men </a:t>
            </a:r>
            <a:r>
              <a:rPr lang="en-AU" sz="2800" dirty="0" smtClean="0"/>
              <a:t>-  Were overjoyed and worshipped Christ</a:t>
            </a:r>
          </a:p>
          <a:p>
            <a:endParaRPr lang="en-AU" sz="2800" dirty="0"/>
          </a:p>
        </p:txBody>
      </p:sp>
    </p:spTree>
    <p:extLst>
      <p:ext uri="{BB962C8B-B14F-4D97-AF65-F5344CB8AC3E}">
        <p14:creationId xmlns:p14="http://schemas.microsoft.com/office/powerpoint/2010/main" val="1137814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365125"/>
            <a:ext cx="11849099" cy="4625975"/>
          </a:xfrm>
        </p:spPr>
        <p:txBody>
          <a:bodyPr/>
          <a:lstStyle/>
          <a:p>
            <a:r>
              <a:rPr lang="en-AU" dirty="0" smtClean="0"/>
              <a:t>Joy </a:t>
            </a:r>
            <a:endParaRPr lang="en-AU" dirty="0"/>
          </a:p>
        </p:txBody>
      </p:sp>
      <p:pic>
        <p:nvPicPr>
          <p:cNvPr id="4" name="Content Placeholder 3"/>
          <p:cNvPicPr>
            <a:picLocks noGrp="1" noChangeAspect="1"/>
          </p:cNvPicPr>
          <p:nvPr>
            <p:ph idx="1"/>
          </p:nvPr>
        </p:nvPicPr>
        <p:blipFill>
          <a:blip r:embed="rId2"/>
          <a:stretch>
            <a:fillRect/>
          </a:stretch>
        </p:blipFill>
        <p:spPr>
          <a:xfrm>
            <a:off x="266700" y="902890"/>
            <a:ext cx="11849099" cy="5955110"/>
          </a:xfrm>
          <a:prstGeom prst="rect">
            <a:avLst/>
          </a:prstGeom>
        </p:spPr>
      </p:pic>
      <p:sp>
        <p:nvSpPr>
          <p:cNvPr id="3" name="TextBox 2"/>
          <p:cNvSpPr txBox="1"/>
          <p:nvPr/>
        </p:nvSpPr>
        <p:spPr>
          <a:xfrm>
            <a:off x="-228601" y="318958"/>
            <a:ext cx="11849099" cy="830997"/>
          </a:xfrm>
          <a:prstGeom prst="rect">
            <a:avLst/>
          </a:prstGeom>
          <a:noFill/>
        </p:spPr>
        <p:txBody>
          <a:bodyPr wrap="square" rtlCol="0">
            <a:spAutoFit/>
          </a:bodyPr>
          <a:lstStyle/>
          <a:p>
            <a:pPr algn="ctr"/>
            <a:r>
              <a:rPr lang="en-AU" sz="4800" b="1" dirty="0" smtClean="0">
                <a:solidFill>
                  <a:srgbClr val="00B050"/>
                </a:solidFill>
              </a:rPr>
              <a:t>Joy</a:t>
            </a:r>
            <a:r>
              <a:rPr lang="en-AU" sz="2800" dirty="0" smtClean="0"/>
              <a:t> in the first Christmas </a:t>
            </a:r>
            <a:r>
              <a:rPr lang="en-AU" sz="2800" dirty="0" smtClean="0"/>
              <a:t>Story  Luke 2:12-20</a:t>
            </a:r>
            <a:endParaRPr lang="en-AU" sz="2800" dirty="0"/>
          </a:p>
        </p:txBody>
      </p:sp>
      <p:sp>
        <p:nvSpPr>
          <p:cNvPr id="5" name="TextBox 4"/>
          <p:cNvSpPr txBox="1"/>
          <p:nvPr/>
        </p:nvSpPr>
        <p:spPr>
          <a:xfrm>
            <a:off x="333375" y="888345"/>
            <a:ext cx="11782423" cy="523220"/>
          </a:xfrm>
          <a:prstGeom prst="rect">
            <a:avLst/>
          </a:prstGeom>
          <a:noFill/>
        </p:spPr>
        <p:txBody>
          <a:bodyPr wrap="square" rtlCol="0">
            <a:spAutoFit/>
          </a:bodyPr>
          <a:lstStyle/>
          <a:p>
            <a:endParaRPr lang="en-AU" sz="2800" dirty="0"/>
          </a:p>
        </p:txBody>
      </p:sp>
      <p:sp>
        <p:nvSpPr>
          <p:cNvPr id="6" name="TextBox 5"/>
          <p:cNvSpPr txBox="1"/>
          <p:nvPr/>
        </p:nvSpPr>
        <p:spPr>
          <a:xfrm>
            <a:off x="726831" y="1070025"/>
            <a:ext cx="11388967" cy="2677656"/>
          </a:xfrm>
          <a:prstGeom prst="rect">
            <a:avLst/>
          </a:prstGeom>
          <a:noFill/>
        </p:spPr>
        <p:txBody>
          <a:bodyPr wrap="square" rtlCol="0">
            <a:spAutoFit/>
          </a:bodyPr>
          <a:lstStyle/>
          <a:p>
            <a:pPr>
              <a:lnSpc>
                <a:spcPct val="150000"/>
              </a:lnSpc>
            </a:pPr>
            <a:r>
              <a:rPr lang="en-AU" sz="2800" b="1" dirty="0" smtClean="0">
                <a:solidFill>
                  <a:srgbClr val="FF0000"/>
                </a:solidFill>
              </a:rPr>
              <a:t>Angel</a:t>
            </a:r>
            <a:r>
              <a:rPr lang="en-AU" sz="2800" dirty="0" smtClean="0"/>
              <a:t>     </a:t>
            </a:r>
            <a:r>
              <a:rPr lang="en-AU" sz="2800" baseline="30000" dirty="0" smtClean="0"/>
              <a:t>10</a:t>
            </a:r>
            <a:r>
              <a:rPr lang="en-AU" sz="2800" dirty="0" smtClean="0"/>
              <a:t>But </a:t>
            </a:r>
            <a:r>
              <a:rPr lang="en-AU" sz="2800" dirty="0"/>
              <a:t>the angel said to them, “Do not be afraid. I bring you good news of </a:t>
            </a:r>
            <a:r>
              <a:rPr lang="en-AU" sz="2800" b="1" dirty="0">
                <a:solidFill>
                  <a:srgbClr val="00B050"/>
                </a:solidFill>
              </a:rPr>
              <a:t>great joy </a:t>
            </a:r>
            <a:r>
              <a:rPr lang="en-AU" sz="2800" dirty="0"/>
              <a:t>that will be for all the people. </a:t>
            </a:r>
            <a:r>
              <a:rPr lang="en-AU" sz="2800" dirty="0" smtClean="0"/>
              <a:t> </a:t>
            </a:r>
            <a:endParaRPr lang="en-AU" sz="2800" dirty="0" smtClean="0"/>
          </a:p>
          <a:p>
            <a:pPr>
              <a:lnSpc>
                <a:spcPct val="150000"/>
              </a:lnSpc>
            </a:pPr>
            <a:endParaRPr lang="en-AU" sz="2800" dirty="0"/>
          </a:p>
          <a:p>
            <a:pPr>
              <a:lnSpc>
                <a:spcPct val="150000"/>
              </a:lnSpc>
            </a:pPr>
            <a:endParaRPr lang="en-AU" sz="2800" dirty="0" smtClean="0"/>
          </a:p>
        </p:txBody>
      </p:sp>
      <p:sp>
        <p:nvSpPr>
          <p:cNvPr id="7" name="Explosion 1 6"/>
          <p:cNvSpPr/>
          <p:nvPr/>
        </p:nvSpPr>
        <p:spPr>
          <a:xfrm>
            <a:off x="2252660" y="2491968"/>
            <a:ext cx="6886575" cy="2189163"/>
          </a:xfrm>
          <a:prstGeom prst="irregularSeal1">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b="1" dirty="0" smtClean="0">
              <a:solidFill>
                <a:schemeClr val="tx1"/>
              </a:solidFill>
            </a:endParaRPr>
          </a:p>
          <a:p>
            <a:pPr algn="ctr"/>
            <a:r>
              <a:rPr lang="en-AU" sz="2800" b="1" i="1" dirty="0" smtClean="0">
                <a:solidFill>
                  <a:schemeClr val="tx1"/>
                </a:solidFill>
              </a:rPr>
              <a:t>Joy is different to happiness</a:t>
            </a:r>
          </a:p>
          <a:p>
            <a:pPr algn="ctr"/>
            <a:endParaRPr lang="en-AU" dirty="0"/>
          </a:p>
        </p:txBody>
      </p:sp>
    </p:spTree>
    <p:extLst>
      <p:ext uri="{BB962C8B-B14F-4D97-AF65-F5344CB8AC3E}">
        <p14:creationId xmlns:p14="http://schemas.microsoft.com/office/powerpoint/2010/main" val="3047150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2109</TotalTime>
  <Words>549</Words>
  <Application>Microsoft Office PowerPoint</Application>
  <PresentationFormat>Widescreen</PresentationFormat>
  <Paragraphs>58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Luke 2:8-20</vt:lpstr>
      <vt:lpstr>Luke 2:8-20</vt:lpstr>
      <vt:lpstr>Luke 2:8-20</vt:lpstr>
      <vt:lpstr>PowerPoint Presentation</vt:lpstr>
      <vt:lpstr>PowerPoint Presentation</vt:lpstr>
      <vt:lpstr>PowerPoint Presentation</vt:lpstr>
      <vt:lpstr>PowerPoint Presentation</vt:lpstr>
      <vt:lpstr>Joy </vt:lpstr>
      <vt:lpstr>Joy </vt:lpstr>
      <vt:lpstr>Joy </vt:lpstr>
      <vt:lpstr>Joy </vt:lpstr>
      <vt:lpstr>Joy </vt:lpstr>
      <vt:lpstr>Joy </vt:lpstr>
      <vt:lpstr>Joy </vt:lpstr>
      <vt:lpstr>PowerPoint Presentation</vt:lpstr>
      <vt:lpstr>PowerPoint Presentation</vt:lpstr>
    </vt:vector>
  </TitlesOfParts>
  <Company>Empart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19</cp:revision>
  <cp:lastPrinted>2023-12-07T10:06:01Z</cp:lastPrinted>
  <dcterms:created xsi:type="dcterms:W3CDTF">2023-12-04T03:48:18Z</dcterms:created>
  <dcterms:modified xsi:type="dcterms:W3CDTF">2023-12-07T10:07:30Z</dcterms:modified>
</cp:coreProperties>
</file>